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268" r:id="rId5"/>
    <p:sldId id="269" r:id="rId6"/>
    <p:sldId id="276" r:id="rId7"/>
    <p:sldId id="277" r:id="rId8"/>
    <p:sldId id="282" r:id="rId9"/>
    <p:sldId id="291" r:id="rId10"/>
    <p:sldId id="278" r:id="rId11"/>
    <p:sldId id="284" r:id="rId12"/>
    <p:sldId id="285" r:id="rId13"/>
    <p:sldId id="290" r:id="rId14"/>
    <p:sldId id="292" r:id="rId15"/>
    <p:sldId id="283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4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3" Type="http://schemas.openxmlformats.org/officeDocument/2006/relationships/customXml" Target="../customXml/item3.xml" /><Relationship Id="rId21" Type="http://customschemas.google.com/relationships/presentationmetadata" Target="meta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notesMaster" Target="notesMasters/notesMaster1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viewProps" Target="view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25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9A55E-60D9-3448-BBCB-1962E7519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B9776-73A3-2642-A87F-802E5ECE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6846" y="2141158"/>
            <a:ext cx="8634004" cy="818610"/>
          </a:xfrm>
        </p:spPr>
        <p:txBody>
          <a:bodyPr>
            <a:noAutofit/>
          </a:bodyPr>
          <a:lstStyle/>
          <a:p>
            <a:pPr marL="228600" indent="0"/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Afforestation</a:t>
            </a:r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28F08-D01E-A84D-B67F-3041834F9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8194" name="Picture 2" descr="C:\Users\sns\Desktop\New_afforestation_looking_into_Rand_Wood_-_geograph.org.uk_-_329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610" y="2263607"/>
            <a:ext cx="7246874" cy="483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58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1" y="2906713"/>
            <a:ext cx="4909302" cy="150018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Wind breaks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9218" name="Picture 2" descr="C:\Users\sns\Desktop\windbreak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33500"/>
            <a:ext cx="117348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93772-68F2-7A47-BBC1-DAF5191F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804" y="1403447"/>
            <a:ext cx="12199196" cy="7804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IN" sz="6500" dirty="0"/>
          </a:p>
          <a:p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2C83DD-627E-4448-A5ED-ED3D408F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299" y="274638"/>
            <a:ext cx="12979445" cy="6490698"/>
          </a:xfrm>
        </p:spPr>
        <p:txBody>
          <a:bodyPr/>
          <a:lstStyle/>
          <a:p>
            <a:r>
              <a:rPr lang="en-US" b="1" dirty="0"/>
              <a:t>Soils</a:t>
            </a:r>
            <a:r>
              <a:rPr lang="en-US" dirty="0"/>
              <a:t> are complex mixtures of minerals, water, air, organic matter, and countless organisms that are the decaying remains of once-living things. It forms at the surface of land – it is the “skin of the earth.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is soil formed?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sns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095" y="5618997"/>
            <a:ext cx="5735052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1876" y="274638"/>
            <a:ext cx="7161181" cy="433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604080-633D-6A41-9530-48F8752A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2301" y="2535832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LAYERS OF SOIL</a:t>
            </a:r>
          </a:p>
        </p:txBody>
      </p:sp>
      <p:pic>
        <p:nvPicPr>
          <p:cNvPr id="2050" name="Picture 2" descr="C:\Users\sns\Desktop\soil-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499" y="3238499"/>
            <a:ext cx="6888079" cy="609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979" y="274637"/>
            <a:ext cx="4764505" cy="11210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Gravel, sand, silt and clay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D23F7-37D2-DF4E-894B-5305D569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931" y="721895"/>
            <a:ext cx="8229600" cy="7095603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Soil composition:</a:t>
            </a:r>
          </a:p>
        </p:txBody>
      </p:sp>
      <p:pic>
        <p:nvPicPr>
          <p:cNvPr id="3074" name="Picture 2" descr="C:\Users\sns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3278103"/>
            <a:ext cx="4556208" cy="4109286"/>
          </a:xfrm>
          <a:prstGeom prst="rect">
            <a:avLst/>
          </a:prstGeom>
          <a:noFill/>
        </p:spPr>
      </p:pic>
      <p:pic>
        <p:nvPicPr>
          <p:cNvPr id="3075" name="Picture 3" descr="C:\Users\sn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9671" y="2535153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sns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77186" y="5029197"/>
            <a:ext cx="5206665" cy="2526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14" y="15161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Types of soil.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D3F6D-68FC-434A-8DC2-1185AEF0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2501015"/>
            <a:ext cx="16096283" cy="6891287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                                        </a:t>
            </a:r>
          </a:p>
        </p:txBody>
      </p:sp>
      <p:pic>
        <p:nvPicPr>
          <p:cNvPr id="4098" name="Picture 2" descr="C:\Users\sns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538" y="2791326"/>
            <a:ext cx="6982576" cy="3320716"/>
          </a:xfrm>
          <a:prstGeom prst="rect">
            <a:avLst/>
          </a:prstGeom>
          <a:noFill/>
        </p:spPr>
      </p:pic>
      <p:pic>
        <p:nvPicPr>
          <p:cNvPr id="4099" name="Picture 3" descr="C:\Users\sns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2463" y="2911643"/>
            <a:ext cx="6184231" cy="2978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5448-59D5-6943-8844-D021E4B7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E6E87-CD3E-4643-A304-A1967368B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081" y="2114168"/>
            <a:ext cx="7772400" cy="94185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Soil profile: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0B59-D168-F341-8037-B1DF71555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122" name="Picture 2" descr="C:\Users\sns\Desktop\p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926" y="2791326"/>
            <a:ext cx="6906127" cy="5630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34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274638"/>
            <a:ext cx="7748337" cy="880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98C997-BAA5-914C-8EE3-0D045753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895" y="2175974"/>
            <a:ext cx="13383652" cy="7208658"/>
          </a:xfrm>
        </p:spPr>
        <p:txBody>
          <a:bodyPr/>
          <a:lstStyle/>
          <a:p>
            <a:r>
              <a:rPr lang="en-US" dirty="0"/>
              <a:t>Soil erosion: “</a:t>
            </a:r>
            <a:r>
              <a:rPr lang="en-US" b="1" dirty="0"/>
              <a:t>Soil erosion</a:t>
            </a:r>
            <a:r>
              <a:rPr lang="en-US" dirty="0"/>
              <a:t> is the natural process in which the topsoil of a field is carried away by physical sources such as wind and water.”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146" name="Picture 2" descr="C:\Users\sns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442" y="3681663"/>
            <a:ext cx="9071811" cy="541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A87DF-7E0D-A746-895C-D7C677D359C7}"/>
              </a:ext>
            </a:extLst>
          </p:cNvPr>
          <p:cNvSpPr txBox="1"/>
          <p:nvPr/>
        </p:nvSpPr>
        <p:spPr>
          <a:xfrm>
            <a:off x="2207730" y="2263351"/>
            <a:ext cx="13872539" cy="523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25"/>
              </a:spcAft>
            </a:pPr>
            <a:r>
              <a:rPr lang="en-US" sz="3600" dirty="0"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</a:rPr>
              <a:t>Soil Conservation: </a:t>
            </a:r>
            <a:r>
              <a:rPr lang="en-US" sz="3600" b="1" dirty="0"/>
              <a:t>Soil conservation </a:t>
            </a:r>
            <a:r>
              <a:rPr lang="en-US" sz="3600" dirty="0"/>
              <a:t>is a "combination" of practices used to protect the soil from degradation.</a:t>
            </a:r>
            <a:r>
              <a:rPr lang="en-US" sz="3600" dirty="0"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</a:rPr>
              <a:t> </a:t>
            </a:r>
          </a:p>
          <a:p>
            <a:pPr marL="6350" indent="-6350">
              <a:lnSpc>
                <a:spcPct val="107000"/>
              </a:lnSpc>
              <a:spcAft>
                <a:spcPts val="25"/>
              </a:spcAft>
            </a:pPr>
            <a:endParaRPr lang="en-US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r>
              <a:rPr lang="en-US" sz="3600" dirty="0"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</a:rPr>
              <a:t>Types of soil conservation: </a:t>
            </a:r>
            <a:r>
              <a:rPr lang="en-US" sz="3600" dirty="0" err="1"/>
              <a:t>Afforestation</a:t>
            </a:r>
            <a:r>
              <a:rPr lang="en-US" sz="3600" dirty="0"/>
              <a:t>.</a:t>
            </a:r>
          </a:p>
          <a:p>
            <a:r>
              <a:rPr lang="en-US" sz="3600" dirty="0"/>
              <a:t>                                           Checking Overgrazing.</a:t>
            </a:r>
          </a:p>
          <a:p>
            <a:r>
              <a:rPr lang="en-US" sz="3600" dirty="0"/>
              <a:t>                                           Changing Agricultural Practices.</a:t>
            </a:r>
          </a:p>
          <a:p>
            <a:r>
              <a:rPr lang="en-US" sz="3600" b="1" dirty="0"/>
              <a:t>                                           Crop Rotation</a:t>
            </a:r>
            <a:r>
              <a:rPr lang="en-US" sz="3600" dirty="0"/>
              <a:t>.</a:t>
            </a:r>
          </a:p>
          <a:p>
            <a:r>
              <a:rPr lang="en-US" sz="3600" dirty="0"/>
              <a:t>                                           Terrace farming, etc</a:t>
            </a:r>
          </a:p>
          <a:p>
            <a:pPr marL="6350" indent="-6350">
              <a:lnSpc>
                <a:spcPct val="107000"/>
              </a:lnSpc>
              <a:spcAft>
                <a:spcPts val="25"/>
              </a:spcAft>
            </a:pPr>
            <a:endParaRPr lang="en-GB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EA459-E346-604E-A32F-07A898023E9C}"/>
              </a:ext>
            </a:extLst>
          </p:cNvPr>
          <p:cNvSpPr txBox="1"/>
          <p:nvPr/>
        </p:nvSpPr>
        <p:spPr>
          <a:xfrm>
            <a:off x="971617" y="1937711"/>
            <a:ext cx="14592255" cy="364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indent="-6350">
              <a:lnSpc>
                <a:spcPct val="107000"/>
              </a:lnSpc>
            </a:pPr>
            <a:endParaRPr lang="en-US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pPr marL="1600200" indent="-6350">
              <a:lnSpc>
                <a:spcPct val="107000"/>
              </a:lnSpc>
            </a:pPr>
            <a:endParaRPr lang="en-US" sz="3600" dirty="0"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pPr marL="1600200" indent="-6350">
              <a:lnSpc>
                <a:spcPct val="107000"/>
              </a:lnSpc>
            </a:pPr>
            <a:endParaRPr lang="en-US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pPr marL="1600200" indent="-6350">
              <a:lnSpc>
                <a:spcPct val="107000"/>
              </a:lnSpc>
            </a:pPr>
            <a:endParaRPr lang="en-US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pPr marL="1600200" indent="-6350">
              <a:lnSpc>
                <a:spcPct val="107000"/>
              </a:lnSpc>
            </a:pPr>
            <a:endParaRPr lang="en-US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  <a:p>
            <a:pPr marL="1600200" indent="-6350">
              <a:lnSpc>
                <a:spcPct val="107000"/>
              </a:lnSpc>
            </a:pPr>
            <a:r>
              <a:rPr lang="en-US" sz="3600" dirty="0"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</a:rPr>
              <a:t>Terrace farming:</a:t>
            </a:r>
            <a:endParaRPr lang="en-GB" sz="3600" dirty="0">
              <a:solidFill>
                <a:srgbClr val="000000"/>
              </a:solidFill>
              <a:effectLst/>
              <a:latin typeface="Abadi" panose="020B0604020104020204" pitchFamily="34" charset="0"/>
              <a:ea typeface="Abadi" panose="020B0604020104020204" pitchFamily="34" charset="0"/>
              <a:cs typeface="Abadi" panose="020B0604020104020204" pitchFamily="34" charset="0"/>
            </a:endParaRPr>
          </a:p>
        </p:txBody>
      </p:sp>
      <p:pic>
        <p:nvPicPr>
          <p:cNvPr id="7170" name="Picture 2" descr="C:\Users\sns\Desktop\shutterstock-209487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2914310"/>
            <a:ext cx="9438774" cy="598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73D1F884AA445A959BCFF5A352018" ma:contentTypeVersion="4" ma:contentTypeDescription="Create a new document." ma:contentTypeScope="" ma:versionID="d42271356be495b8a1f750ee8f28b3d3">
  <xsd:schema xmlns:xsd="http://www.w3.org/2001/XMLSchema" xmlns:xs="http://www.w3.org/2001/XMLSchema" xmlns:p="http://schemas.microsoft.com/office/2006/metadata/properties" xmlns:ns2="71d47c44-c5a5-4d34-a386-9bfc204730f9" targetNamespace="http://schemas.microsoft.com/office/2006/metadata/properties" ma:root="true" ma:fieldsID="72fb6e7c3b3f720c7170d225ed948bf6" ns2:_="">
    <xsd:import namespace="71d47c44-c5a5-4d34-a386-9bfc20473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7c44-c5a5-4d34-a386-9bfc20473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24E61E-207D-4850-AA77-9E2F418F7416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DA2CF7D-0C7B-4662-B00F-65A337BCE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C691B-F1C5-49C8-BD82-12D6AEF03E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d47c44-c5a5-4d34-a386-9bfc204730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49</Words>
  <Application>Microsoft Office PowerPoint</Application>
  <PresentationFormat>Custom</PresentationFormat>
  <Paragraphs>37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SOIL</vt:lpstr>
      <vt:lpstr>Soils are complex mixtures of minerals, water, air, organic matter, and countless organisms that are the decaying remains of once-living things. It forms at the surface of land – it is the “skin of the earth.  How is soil formed? </vt:lpstr>
      <vt:lpstr>PowerPoint Presentation</vt:lpstr>
      <vt:lpstr>  Gravel, sand, silt and clay</vt:lpstr>
      <vt:lpstr>                                    Types of soil.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Ganga Devi</cp:lastModifiedBy>
  <cp:revision>65</cp:revision>
  <dcterms:created xsi:type="dcterms:W3CDTF">2006-08-16T00:00:00Z</dcterms:created>
  <dcterms:modified xsi:type="dcterms:W3CDTF">2022-07-08T15:08:27Z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0x0101003CB73D1F884AA445A959BCFF5A352018</vt:lpwstr>
  </property>
</Properties>
</file>